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48"/>
  </p:normalViewPr>
  <p:slideViewPr>
    <p:cSldViewPr snapToGrid="0" snapToObjects="1">
      <p:cViewPr>
        <p:scale>
          <a:sx n="100" d="100"/>
          <a:sy n="100" d="100"/>
        </p:scale>
        <p:origin x="125" y="-4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BEF4-4728-164A-989D-E41A049C9AB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C525-A8E9-1849-B9CF-EF716802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0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BEF4-4728-164A-989D-E41A049C9AB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C525-A8E9-1849-B9CF-EF716802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BEF4-4728-164A-989D-E41A049C9AB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C525-A8E9-1849-B9CF-EF716802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BEF4-4728-164A-989D-E41A049C9AB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C525-A8E9-1849-B9CF-EF716802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3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BEF4-4728-164A-989D-E41A049C9AB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C525-A8E9-1849-B9CF-EF716802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BEF4-4728-164A-989D-E41A049C9AB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C525-A8E9-1849-B9CF-EF716802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BEF4-4728-164A-989D-E41A049C9AB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C525-A8E9-1849-B9CF-EF716802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6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BEF4-4728-164A-989D-E41A049C9AB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C525-A8E9-1849-B9CF-EF716802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3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BEF4-4728-164A-989D-E41A049C9AB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C525-A8E9-1849-B9CF-EF716802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1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BEF4-4728-164A-989D-E41A049C9AB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C525-A8E9-1849-B9CF-EF716802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3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BEF4-4728-164A-989D-E41A049C9AB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C525-A8E9-1849-B9CF-EF716802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8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1BEF4-4728-164A-989D-E41A049C9AB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C525-A8E9-1849-B9CF-EF716802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9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8E2F2F-CB3B-0140-915D-AEB28CF2B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477" y="2645228"/>
            <a:ext cx="1512715" cy="881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585EA3-E0B3-9545-96CF-4A670E392A1C}"/>
              </a:ext>
            </a:extLst>
          </p:cNvPr>
          <p:cNvSpPr txBox="1"/>
          <p:nvPr/>
        </p:nvSpPr>
        <p:spPr>
          <a:xfrm>
            <a:off x="930729" y="9633861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www.epa.gov</a:t>
            </a:r>
            <a:r>
              <a:rPr lang="en-US" sz="1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/</a:t>
            </a:r>
            <a:r>
              <a:rPr lang="en-US" sz="1400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watersense</a:t>
            </a:r>
            <a:r>
              <a:rPr lang="en-US" sz="1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/drought-</a:t>
            </a:r>
            <a:r>
              <a:rPr lang="en-US" sz="1400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watersense</a:t>
            </a:r>
            <a:endParaRPr lang="en-US" sz="14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9C04C-BB20-8449-B5ED-5A0C9EB589D9}"/>
              </a:ext>
            </a:extLst>
          </p:cNvPr>
          <p:cNvSpPr txBox="1"/>
          <p:nvPr/>
        </p:nvSpPr>
        <p:spPr>
          <a:xfrm>
            <a:off x="359231" y="9225646"/>
            <a:ext cx="69886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3E3E3E"/>
                </a:solidFill>
                <a:latin typeface="Myriad Pro Light" panose="020B0403030403020204" pitchFamily="34" charset="0"/>
              </a:rPr>
              <a:t>For more information, contact: </a:t>
            </a:r>
          </a:p>
        </p:txBody>
      </p:sp>
    </p:spTree>
    <p:extLst>
      <p:ext uri="{BB962C8B-B14F-4D97-AF65-F5344CB8AC3E}">
        <p14:creationId xmlns:p14="http://schemas.microsoft.com/office/powerpoint/2010/main" val="1735244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15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Franklin Gothic Medium</vt:lpstr>
      <vt:lpstr>Myriad Pro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Kathleen Brady</cp:lastModifiedBy>
  <cp:revision>8</cp:revision>
  <dcterms:created xsi:type="dcterms:W3CDTF">2021-07-06T16:51:09Z</dcterms:created>
  <dcterms:modified xsi:type="dcterms:W3CDTF">2021-07-19T18:17:55Z</dcterms:modified>
</cp:coreProperties>
</file>